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992221"/>
            <a:ext cx="8825658" cy="2791839"/>
          </a:xfrm>
        </p:spPr>
        <p:txBody>
          <a:bodyPr/>
          <a:lstStyle/>
          <a:p>
            <a:r>
              <a:rPr lang="en-US" dirty="0" smtClean="0"/>
              <a:t>Car Gas Mileage </a:t>
            </a:r>
            <a:br>
              <a:rPr lang="en-US" dirty="0" smtClean="0"/>
            </a:br>
            <a:r>
              <a:rPr lang="en-US" dirty="0"/>
              <a:t> </a:t>
            </a:r>
            <a:r>
              <a:rPr lang="en-US" dirty="0" smtClean="0"/>
              <a:t>      Calculator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99635" y="3910519"/>
            <a:ext cx="3180978" cy="2500009"/>
          </a:xfrm>
        </p:spPr>
        <p:txBody>
          <a:bodyPr/>
          <a:lstStyle/>
          <a:p>
            <a:r>
              <a:rPr lang="en-US" dirty="0" smtClean="0"/>
              <a:t>Done by,</a:t>
            </a:r>
          </a:p>
          <a:p>
            <a:r>
              <a:rPr lang="en-US" dirty="0" smtClean="0"/>
              <a:t>Devi Prasad</a:t>
            </a:r>
          </a:p>
          <a:p>
            <a:r>
              <a:rPr lang="en-US" dirty="0" smtClean="0"/>
              <a:t>Santosh gandhi</a:t>
            </a:r>
          </a:p>
          <a:p>
            <a:r>
              <a:rPr lang="en-US" dirty="0" err="1" smtClean="0"/>
              <a:t>Mourya</a:t>
            </a:r>
            <a:r>
              <a:rPr lang="en-US" dirty="0" smtClean="0"/>
              <a:t> </a:t>
            </a:r>
            <a:r>
              <a:rPr lang="en-US" dirty="0" err="1" smtClean="0"/>
              <a:t>praharsha</a:t>
            </a:r>
            <a:endParaRPr lang="en-US" dirty="0" smtClean="0"/>
          </a:p>
          <a:p>
            <a:r>
              <a:rPr lang="en-US" dirty="0" smtClean="0"/>
              <a:t>Vinay </a:t>
            </a:r>
            <a:r>
              <a:rPr lang="en-US" smtClean="0"/>
              <a:t>chandra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27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Few sample examples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843" y="2514600"/>
            <a:ext cx="2104727" cy="374173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205" y="2514600"/>
            <a:ext cx="2104727" cy="3741738"/>
          </a:xfrm>
        </p:spPr>
      </p:pic>
    </p:spTree>
    <p:extLst>
      <p:ext uri="{BB962C8B-B14F-4D97-AF65-F5344CB8AC3E}">
        <p14:creationId xmlns:p14="http://schemas.microsoft.com/office/powerpoint/2010/main" val="3621936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Few Examples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Distance – 180, Mileage-11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Distance – 100, Mileage-5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205" y="2514600"/>
            <a:ext cx="2104727" cy="3741738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843" y="2514600"/>
            <a:ext cx="2104727" cy="3741738"/>
          </a:xfrm>
        </p:spPr>
      </p:pic>
    </p:spTree>
    <p:extLst>
      <p:ext uri="{BB962C8B-B14F-4D97-AF65-F5344CB8AC3E}">
        <p14:creationId xmlns:p14="http://schemas.microsoft.com/office/powerpoint/2010/main" val="100372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46111" y="2091447"/>
            <a:ext cx="9404723" cy="1264595"/>
          </a:xfrm>
        </p:spPr>
        <p:txBody>
          <a:bodyPr/>
          <a:lstStyle/>
          <a:p>
            <a:r>
              <a:rPr lang="en-US" dirty="0" smtClean="0"/>
              <a:t>                  </a:t>
            </a:r>
            <a:r>
              <a:rPr lang="en-US" sz="5400" dirty="0" smtClean="0"/>
              <a:t>THANK YOU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857021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 mileage is one of the statistics car owners use.</a:t>
            </a:r>
          </a:p>
          <a:p>
            <a:r>
              <a:rPr lang="en-US" dirty="0" smtClean="0"/>
              <a:t>Because newer cars come with such features, we can develop an app that can be used by older cars.</a:t>
            </a:r>
          </a:p>
          <a:p>
            <a:r>
              <a:rPr lang="en-US" dirty="0" smtClean="0"/>
              <a:t>It can give users a way to calculate their car mileage based on the car driven and the gas added to the car.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78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 has the functionality to input the gas that can e filled by users.</a:t>
            </a:r>
          </a:p>
          <a:p>
            <a:r>
              <a:rPr lang="en-US" dirty="0" smtClean="0"/>
              <a:t>Miles travelled need to be either measured or provide entries. </a:t>
            </a:r>
          </a:p>
          <a:p>
            <a:r>
              <a:rPr lang="en-US" dirty="0" smtClean="0"/>
              <a:t>The data is stored in local database.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534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2" y="330740"/>
            <a:ext cx="8767261" cy="1420239"/>
          </a:xfrm>
        </p:spPr>
        <p:txBody>
          <a:bodyPr/>
          <a:lstStyle/>
          <a:p>
            <a:r>
              <a:rPr lang="en-US" sz="4000" dirty="0" smtClean="0"/>
              <a:t>Login Page 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793" y="1945532"/>
            <a:ext cx="3825419" cy="4074268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154953" y="2558374"/>
            <a:ext cx="3401063" cy="3466505"/>
          </a:xfrm>
        </p:spPr>
        <p:txBody>
          <a:bodyPr>
            <a:normAutofit/>
          </a:bodyPr>
          <a:lstStyle/>
          <a:p>
            <a:r>
              <a:rPr lang="en-US" sz="2000" dirty="0" smtClean="0"/>
              <a:t>User can login into the app by providing username and password.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9080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466928"/>
            <a:ext cx="8562979" cy="1245140"/>
          </a:xfrm>
        </p:spPr>
        <p:txBody>
          <a:bodyPr/>
          <a:lstStyle/>
          <a:p>
            <a:r>
              <a:rPr lang="en-US" sz="4000" dirty="0" smtClean="0"/>
              <a:t>Registration Page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793" y="1906621"/>
            <a:ext cx="3202849" cy="4113179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154953" y="2538920"/>
            <a:ext cx="3401063" cy="348596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If user is not registered , he can register by clicking New user button, so that registration page opens, and user can provide the details.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376299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2" y="447471"/>
            <a:ext cx="8679711" cy="1235413"/>
          </a:xfrm>
        </p:spPr>
        <p:txBody>
          <a:bodyPr/>
          <a:lstStyle/>
          <a:p>
            <a:r>
              <a:rPr lang="en-US" sz="4000" dirty="0" smtClean="0"/>
              <a:t>Home page</a:t>
            </a:r>
            <a:endParaRPr lang="en-US" sz="4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793" y="1916349"/>
            <a:ext cx="3737869" cy="4103451"/>
          </a:xfrm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1154953" y="2422188"/>
            <a:ext cx="3401063" cy="360269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User can enter the travel details, so that he can get the mileage details.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18129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Page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787" y="2060575"/>
            <a:ext cx="3229583" cy="4195763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5654493" y="1663430"/>
            <a:ext cx="4396341" cy="4592907"/>
          </a:xfrm>
        </p:spPr>
        <p:txBody>
          <a:bodyPr/>
          <a:lstStyle/>
          <a:p>
            <a:r>
              <a:rPr lang="en-US" dirty="0" smtClean="0"/>
              <a:t>After user enter the login details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850" y="2060575"/>
            <a:ext cx="3857625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226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Registration Page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519" y="2060575"/>
            <a:ext cx="3044758" cy="4195763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1780162"/>
            <a:ext cx="4396341" cy="4476175"/>
          </a:xfrm>
        </p:spPr>
        <p:txBody>
          <a:bodyPr/>
          <a:lstStyle/>
          <a:p>
            <a:r>
              <a:rPr lang="en-US" dirty="0" smtClean="0"/>
              <a:t>After user enter his details.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783" y="2169268"/>
            <a:ext cx="3453319" cy="418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33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page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103313" y="1741251"/>
            <a:ext cx="4396338" cy="622570"/>
          </a:xfrm>
        </p:spPr>
        <p:txBody>
          <a:bodyPr/>
          <a:lstStyle/>
          <a:p>
            <a:r>
              <a:rPr lang="en-US" dirty="0" smtClean="0"/>
              <a:t>User has to provide miles and gas details in the app, so that he can get mileage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332" y="2514600"/>
            <a:ext cx="3307403" cy="3741738"/>
          </a:xfrm>
        </p:spPr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Distance – 50, Gas - 2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430" y="2514600"/>
            <a:ext cx="3142033" cy="3741738"/>
          </a:xfrm>
        </p:spPr>
      </p:pic>
    </p:spTree>
    <p:extLst>
      <p:ext uri="{BB962C8B-B14F-4D97-AF65-F5344CB8AC3E}">
        <p14:creationId xmlns:p14="http://schemas.microsoft.com/office/powerpoint/2010/main" val="17366353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232</Words>
  <Application>Microsoft Office PowerPoint</Application>
  <PresentationFormat>Widescreen</PresentationFormat>
  <Paragraphs>32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Car Gas Mileage         Calculator</vt:lpstr>
      <vt:lpstr>   Problem Statement</vt:lpstr>
      <vt:lpstr>  Features</vt:lpstr>
      <vt:lpstr>Login Page </vt:lpstr>
      <vt:lpstr>Registration Page</vt:lpstr>
      <vt:lpstr>Home page</vt:lpstr>
      <vt:lpstr>Login Page</vt:lpstr>
      <vt:lpstr>Registration Page</vt:lpstr>
      <vt:lpstr>Home page</vt:lpstr>
      <vt:lpstr>Few sample examples</vt:lpstr>
      <vt:lpstr>Few Examples</vt:lpstr>
      <vt:lpstr>                  THANK YOU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Gas Mileage         Calculator</dc:title>
  <dc:creator>santosh gandhi</dc:creator>
  <cp:lastModifiedBy>santosh gandhi</cp:lastModifiedBy>
  <cp:revision>11</cp:revision>
  <dcterms:created xsi:type="dcterms:W3CDTF">2017-11-13T04:25:57Z</dcterms:created>
  <dcterms:modified xsi:type="dcterms:W3CDTF">2017-11-13T05:23:23Z</dcterms:modified>
</cp:coreProperties>
</file>

<file path=docProps/thumbnail.jpeg>
</file>